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65" r:id="rId3"/>
    <p:sldId id="266" r:id="rId4"/>
    <p:sldId id="267" r:id="rId5"/>
    <p:sldId id="264" r:id="rId6"/>
    <p:sldId id="263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6"/>
  </p:normalViewPr>
  <p:slideViewPr>
    <p:cSldViewPr snapToGrid="0" snapToObjects="1">
      <p:cViewPr>
        <p:scale>
          <a:sx n="88" d="100"/>
          <a:sy n="88" d="100"/>
        </p:scale>
        <p:origin x="1120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roup 450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52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3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4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5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6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7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8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9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0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1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2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3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4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5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6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7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1283114" y="1168329"/>
            <a:ext cx="6586124" cy="4537816"/>
            <a:chOff x="1283114" y="1168329"/>
            <a:chExt cx="6586124" cy="4537816"/>
          </a:xfrm>
        </p:grpSpPr>
        <p:sp>
          <p:nvSpPr>
            <p:cNvPr id="39" name="Rectangle 38"/>
            <p:cNvSpPr/>
            <p:nvPr/>
          </p:nvSpPr>
          <p:spPr>
            <a:xfrm>
              <a:off x="1283114" y="1168329"/>
              <a:ext cx="658612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283114" y="1973001"/>
              <a:ext cx="658612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1" name="Isosceles Triangle 39"/>
            <p:cNvSpPr/>
            <p:nvPr/>
          </p:nvSpPr>
          <p:spPr>
            <a:xfrm rot="10800000">
              <a:off x="4362524" y="5355082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9091" y="2055278"/>
            <a:ext cx="6428445" cy="1810636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4800" spc="-113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59091" y="3941492"/>
            <a:ext cx="6428445" cy="1334120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smtClean="0"/>
              <a:pPr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5525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2" name="Group 3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2" name="Rectangle 41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786" y="2349926"/>
            <a:ext cx="3113815" cy="2472774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15686" y="794719"/>
            <a:ext cx="4095643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138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 flipH="1">
            <a:off x="0" y="0"/>
            <a:ext cx="9421759" cy="6858001"/>
            <a:chOff x="1243013" y="0"/>
            <a:chExt cx="9402763" cy="6858001"/>
          </a:xfrm>
        </p:grpSpPr>
        <p:sp>
          <p:nvSpPr>
            <p:cNvPr id="5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85" name="Group 84"/>
          <p:cNvGrpSpPr/>
          <p:nvPr/>
        </p:nvGrpSpPr>
        <p:grpSpPr>
          <a:xfrm>
            <a:off x="5228134" y="1699589"/>
            <a:ext cx="3286552" cy="3470421"/>
            <a:chOff x="640080" y="1699589"/>
            <a:chExt cx="3286552" cy="3470421"/>
          </a:xfrm>
        </p:grpSpPr>
        <p:sp>
          <p:nvSpPr>
            <p:cNvPr id="86" name="Rectangle 85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13609" y="2349924"/>
            <a:ext cx="3112047" cy="2464951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3258" y="802808"/>
            <a:ext cx="4118291" cy="52548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62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66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0" name="Group 1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21" name="Rectangle 2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8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7" y="803186"/>
            <a:ext cx="4091410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3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773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775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6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7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8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9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0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1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2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3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4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5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6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7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8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9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0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" name="Group 6"/>
          <p:cNvGrpSpPr/>
          <p:nvPr/>
        </p:nvGrpSpPr>
        <p:grpSpPr>
          <a:xfrm>
            <a:off x="2403476" y="1158902"/>
            <a:ext cx="4317684" cy="4537816"/>
            <a:chOff x="2403476" y="1158902"/>
            <a:chExt cx="4317684" cy="4537816"/>
          </a:xfrm>
        </p:grpSpPr>
        <p:sp>
          <p:nvSpPr>
            <p:cNvPr id="28" name="Rectangle 27"/>
            <p:cNvSpPr/>
            <p:nvPr/>
          </p:nvSpPr>
          <p:spPr>
            <a:xfrm>
              <a:off x="2403476" y="1158902"/>
              <a:ext cx="4317684" cy="7315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2403476" y="1963574"/>
              <a:ext cx="4317684" cy="33844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73" name="Isosceles Triangle 28"/>
            <p:cNvSpPr/>
            <p:nvPr/>
          </p:nvSpPr>
          <p:spPr>
            <a:xfrm rot="10800000">
              <a:off x="4358702" y="5345655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79148" y="2028827"/>
            <a:ext cx="4162952" cy="1732474"/>
          </a:xfrm>
        </p:spPr>
        <p:txBody>
          <a:bodyPr bIns="0" anchor="b">
            <a:normAutofit/>
          </a:bodyPr>
          <a:lstStyle>
            <a:lvl1pPr algn="ctr"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9148" y="3843338"/>
            <a:ext cx="4162952" cy="1426097"/>
          </a:xfrm>
        </p:spPr>
        <p:txBody>
          <a:bodyPr tIns="0">
            <a:normAutofit/>
          </a:bodyPr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312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42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6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3" name="Rectangle 6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6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068"/>
            <a:ext cx="3122163" cy="245980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23014" y="804029"/>
            <a:ext cx="4091674" cy="24593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20283" y="3585104"/>
            <a:ext cx="4094404" cy="24706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13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39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60" name="Rectangle 59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952" y="2355848"/>
            <a:ext cx="3122163" cy="2459028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06612" y="802200"/>
            <a:ext cx="3805123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6636" y="1487999"/>
            <a:ext cx="3804674" cy="1775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5010" y="3585518"/>
            <a:ext cx="3819675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5010" y="4270332"/>
            <a:ext cx="3819675" cy="17854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154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77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0" name="Group 39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1" name="Rectangle 40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42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246495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23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7854696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08976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937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/>
          <p:cNvGrpSpPr/>
          <p:nvPr/>
        </p:nvGrpSpPr>
        <p:grpSpPr>
          <a:xfrm>
            <a:off x="-286226" y="0"/>
            <a:ext cx="9421759" cy="6858001"/>
            <a:chOff x="1243013" y="0"/>
            <a:chExt cx="9402763" cy="6858001"/>
          </a:xfrm>
        </p:grpSpPr>
        <p:sp>
          <p:nvSpPr>
            <p:cNvPr id="88" name="Freeform 5"/>
            <p:cNvSpPr/>
            <p:nvPr/>
          </p:nvSpPr>
          <p:spPr bwMode="auto">
            <a:xfrm>
              <a:off x="2289175" y="0"/>
              <a:ext cx="3867150" cy="6848475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6"/>
            <p:cNvSpPr/>
            <p:nvPr/>
          </p:nvSpPr>
          <p:spPr bwMode="auto">
            <a:xfrm>
              <a:off x="9604375" y="9525"/>
              <a:ext cx="1041400" cy="328613"/>
            </a:xfrm>
            <a:custGeom>
              <a:avLst/>
              <a:gdLst/>
              <a:ahLst/>
              <a:cxnLst/>
              <a:rect l="0" t="0" r="r" b="b"/>
              <a:pathLst>
                <a:path w="219" h="69">
                  <a:moveTo>
                    <a:pt x="219" y="69"/>
                  </a:moveTo>
                  <a:cubicBezTo>
                    <a:pt x="147" y="41"/>
                    <a:pt x="71" y="1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7"/>
            <p:cNvSpPr/>
            <p:nvPr/>
          </p:nvSpPr>
          <p:spPr bwMode="auto">
            <a:xfrm>
              <a:off x="9223375" y="5578475"/>
              <a:ext cx="1422400" cy="1270000"/>
            </a:xfrm>
            <a:custGeom>
              <a:avLst/>
              <a:gdLst/>
              <a:ahLst/>
              <a:cxnLst/>
              <a:rect l="0" t="0" r="r" b="b"/>
              <a:pathLst>
                <a:path w="299" h="267">
                  <a:moveTo>
                    <a:pt x="0" y="267"/>
                  </a:moveTo>
                  <a:cubicBezTo>
                    <a:pt x="105" y="186"/>
                    <a:pt x="206" y="96"/>
                    <a:pt x="299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8"/>
            <p:cNvSpPr/>
            <p:nvPr/>
          </p:nvSpPr>
          <p:spPr bwMode="auto">
            <a:xfrm>
              <a:off x="2103438" y="0"/>
              <a:ext cx="3681413" cy="6848475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9"/>
            <p:cNvSpPr/>
            <p:nvPr/>
          </p:nvSpPr>
          <p:spPr bwMode="auto">
            <a:xfrm>
              <a:off x="10179050" y="9525"/>
              <a:ext cx="466725" cy="157163"/>
            </a:xfrm>
            <a:custGeom>
              <a:avLst/>
              <a:gdLst/>
              <a:ahLst/>
              <a:cxnLst/>
              <a:rect l="0" t="0" r="r" b="b"/>
              <a:pathLst>
                <a:path w="98" h="33">
                  <a:moveTo>
                    <a:pt x="98" y="33"/>
                  </a:moveTo>
                  <a:cubicBezTo>
                    <a:pt x="65" y="21"/>
                    <a:pt x="33" y="10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0"/>
            <p:cNvSpPr/>
            <p:nvPr/>
          </p:nvSpPr>
          <p:spPr bwMode="auto">
            <a:xfrm>
              <a:off x="9471025" y="5811838"/>
              <a:ext cx="1174750" cy="1046163"/>
            </a:xfrm>
            <a:custGeom>
              <a:avLst/>
              <a:gdLst/>
              <a:ahLst/>
              <a:cxnLst/>
              <a:rect l="0" t="0" r="r" b="b"/>
              <a:pathLst>
                <a:path w="247" h="220">
                  <a:moveTo>
                    <a:pt x="0" y="220"/>
                  </a:moveTo>
                  <a:cubicBezTo>
                    <a:pt x="86" y="152"/>
                    <a:pt x="169" y="78"/>
                    <a:pt x="24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1"/>
            <p:cNvSpPr/>
            <p:nvPr/>
          </p:nvSpPr>
          <p:spPr bwMode="auto">
            <a:xfrm>
              <a:off x="1985963" y="0"/>
              <a:ext cx="3622675" cy="6848475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2"/>
            <p:cNvSpPr/>
            <p:nvPr/>
          </p:nvSpPr>
          <p:spPr bwMode="auto">
            <a:xfrm>
              <a:off x="10479088" y="9525"/>
              <a:ext cx="166688" cy="57150"/>
            </a:xfrm>
            <a:custGeom>
              <a:avLst/>
              <a:gdLst/>
              <a:ahLst/>
              <a:cxnLst/>
              <a:rect l="0" t="0" r="r" b="b"/>
              <a:pathLst>
                <a:path w="35" h="12">
                  <a:moveTo>
                    <a:pt x="35" y="12"/>
                  </a:moveTo>
                  <a:cubicBezTo>
                    <a:pt x="23" y="8"/>
                    <a:pt x="12" y="4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3"/>
            <p:cNvSpPr/>
            <p:nvPr/>
          </p:nvSpPr>
          <p:spPr bwMode="auto">
            <a:xfrm>
              <a:off x="9618663" y="5940425"/>
              <a:ext cx="1027113" cy="908050"/>
            </a:xfrm>
            <a:custGeom>
              <a:avLst/>
              <a:gdLst/>
              <a:ahLst/>
              <a:cxnLst/>
              <a:rect l="0" t="0" r="r" b="b"/>
              <a:pathLst>
                <a:path w="216" h="191">
                  <a:moveTo>
                    <a:pt x="0" y="191"/>
                  </a:moveTo>
                  <a:cubicBezTo>
                    <a:pt x="75" y="131"/>
                    <a:pt x="147" y="67"/>
                    <a:pt x="216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4"/>
            <p:cNvSpPr/>
            <p:nvPr/>
          </p:nvSpPr>
          <p:spPr bwMode="auto">
            <a:xfrm>
              <a:off x="1985963" y="0"/>
              <a:ext cx="3248025" cy="6848475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5"/>
            <p:cNvSpPr/>
            <p:nvPr/>
          </p:nvSpPr>
          <p:spPr bwMode="auto">
            <a:xfrm>
              <a:off x="9780588" y="6054725"/>
              <a:ext cx="865188" cy="793750"/>
            </a:xfrm>
            <a:custGeom>
              <a:avLst/>
              <a:gdLst/>
              <a:ahLst/>
              <a:cxnLst/>
              <a:rect l="0" t="0" r="r" b="b"/>
              <a:pathLst>
                <a:path w="182" h="167">
                  <a:moveTo>
                    <a:pt x="0" y="167"/>
                  </a:moveTo>
                  <a:cubicBezTo>
                    <a:pt x="63" y="114"/>
                    <a:pt x="123" y="58"/>
                    <a:pt x="182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6"/>
            <p:cNvSpPr/>
            <p:nvPr/>
          </p:nvSpPr>
          <p:spPr bwMode="auto">
            <a:xfrm>
              <a:off x="1871663" y="0"/>
              <a:ext cx="3233738" cy="6848475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7"/>
            <p:cNvSpPr/>
            <p:nvPr/>
          </p:nvSpPr>
          <p:spPr bwMode="auto">
            <a:xfrm>
              <a:off x="9956800" y="6216650"/>
              <a:ext cx="688975" cy="631825"/>
            </a:xfrm>
            <a:custGeom>
              <a:avLst/>
              <a:gdLst/>
              <a:ahLst/>
              <a:cxnLst/>
              <a:rect l="0" t="0" r="r" b="b"/>
              <a:pathLst>
                <a:path w="145" h="133">
                  <a:moveTo>
                    <a:pt x="0" y="133"/>
                  </a:moveTo>
                  <a:cubicBezTo>
                    <a:pt x="50" y="90"/>
                    <a:pt x="98" y="46"/>
                    <a:pt x="14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8"/>
            <p:cNvSpPr/>
            <p:nvPr/>
          </p:nvSpPr>
          <p:spPr bwMode="auto">
            <a:xfrm>
              <a:off x="1466850" y="0"/>
              <a:ext cx="3424238" cy="6848475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9"/>
            <p:cNvSpPr/>
            <p:nvPr/>
          </p:nvSpPr>
          <p:spPr bwMode="auto">
            <a:xfrm>
              <a:off x="10264775" y="6519863"/>
              <a:ext cx="381000" cy="328613"/>
            </a:xfrm>
            <a:custGeom>
              <a:avLst/>
              <a:gdLst/>
              <a:ahLst/>
              <a:cxnLst/>
              <a:rect l="0" t="0" r="r" b="b"/>
              <a:pathLst>
                <a:path w="80" h="69">
                  <a:moveTo>
                    <a:pt x="0" y="69"/>
                  </a:moveTo>
                  <a:cubicBezTo>
                    <a:pt x="27" y="47"/>
                    <a:pt x="53" y="24"/>
                    <a:pt x="8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20"/>
            <p:cNvSpPr/>
            <p:nvPr/>
          </p:nvSpPr>
          <p:spPr bwMode="auto">
            <a:xfrm>
              <a:off x="1581150" y="0"/>
              <a:ext cx="2720975" cy="6848475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21"/>
            <p:cNvSpPr/>
            <p:nvPr/>
          </p:nvSpPr>
          <p:spPr bwMode="auto">
            <a:xfrm>
              <a:off x="1243013" y="0"/>
              <a:ext cx="2949575" cy="6848475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2"/>
            <p:cNvSpPr/>
            <p:nvPr/>
          </p:nvSpPr>
          <p:spPr bwMode="auto">
            <a:xfrm>
              <a:off x="1524000" y="0"/>
              <a:ext cx="1446213" cy="2030413"/>
            </a:xfrm>
            <a:custGeom>
              <a:avLst/>
              <a:gdLst/>
              <a:ahLst/>
              <a:cxnLst/>
              <a:rect l="0" t="0" r="r" b="b"/>
              <a:pathLst>
                <a:path w="304" h="427">
                  <a:moveTo>
                    <a:pt x="304" y="0"/>
                  </a:moveTo>
                  <a:cubicBezTo>
                    <a:pt x="170" y="120"/>
                    <a:pt x="69" y="267"/>
                    <a:pt x="0" y="42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3"/>
            <p:cNvSpPr/>
            <p:nvPr/>
          </p:nvSpPr>
          <p:spPr bwMode="auto">
            <a:xfrm>
              <a:off x="1524000" y="9525"/>
              <a:ext cx="1246188" cy="1641475"/>
            </a:xfrm>
            <a:custGeom>
              <a:avLst/>
              <a:gdLst/>
              <a:ahLst/>
              <a:cxnLst/>
              <a:rect l="0" t="0" r="r" b="b"/>
              <a:pathLst>
                <a:path w="262" h="345">
                  <a:moveTo>
                    <a:pt x="262" y="0"/>
                  </a:moveTo>
                  <a:cubicBezTo>
                    <a:pt x="152" y="102"/>
                    <a:pt x="65" y="217"/>
                    <a:pt x="0" y="34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4"/>
            <p:cNvSpPr/>
            <p:nvPr/>
          </p:nvSpPr>
          <p:spPr bwMode="auto">
            <a:xfrm>
              <a:off x="1524000" y="0"/>
              <a:ext cx="1036638" cy="1212850"/>
            </a:xfrm>
            <a:custGeom>
              <a:avLst/>
              <a:gdLst/>
              <a:ahLst/>
              <a:cxnLst/>
              <a:rect l="0" t="0" r="r" b="b"/>
              <a:pathLst>
                <a:path w="218" h="255">
                  <a:moveTo>
                    <a:pt x="218" y="0"/>
                  </a:moveTo>
                  <a:cubicBezTo>
                    <a:pt x="137" y="77"/>
                    <a:pt x="62" y="162"/>
                    <a:pt x="0" y="25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42" name="Group 41"/>
          <p:cNvGrpSpPr/>
          <p:nvPr/>
        </p:nvGrpSpPr>
        <p:grpSpPr>
          <a:xfrm>
            <a:off x="640080" y="1699589"/>
            <a:ext cx="3286552" cy="3470421"/>
            <a:chOff x="640080" y="1699589"/>
            <a:chExt cx="3286552" cy="3470421"/>
          </a:xfrm>
        </p:grpSpPr>
        <p:sp>
          <p:nvSpPr>
            <p:cNvPr id="43" name="Rectangle 42"/>
            <p:cNvSpPr/>
            <p:nvPr/>
          </p:nvSpPr>
          <p:spPr>
            <a:xfrm>
              <a:off x="644453" y="1699589"/>
              <a:ext cx="327780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Isosceles Triangle 22"/>
            <p:cNvSpPr/>
            <p:nvPr/>
          </p:nvSpPr>
          <p:spPr>
            <a:xfrm rot="10800000">
              <a:off x="2125363" y="4897607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5" name="Rectangle 44"/>
            <p:cNvSpPr/>
            <p:nvPr/>
          </p:nvSpPr>
          <p:spPr>
            <a:xfrm>
              <a:off x="640080" y="2275661"/>
              <a:ext cx="32865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554" y="2349924"/>
            <a:ext cx="3112047" cy="1225399"/>
          </a:xfrm>
        </p:spPr>
        <p:txBody>
          <a:bodyPr bIns="0" anchor="b">
            <a:noAutofit/>
          </a:bodyPr>
          <a:lstStyle>
            <a:lvl1pPr algn="ctr">
              <a:defRPr sz="28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5686" y="801390"/>
            <a:ext cx="4095643" cy="524949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5554" y="3575324"/>
            <a:ext cx="3112047" cy="1239552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763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roup 428"/>
          <p:cNvGrpSpPr/>
          <p:nvPr/>
        </p:nvGrpSpPr>
        <p:grpSpPr>
          <a:xfrm>
            <a:off x="0" y="0"/>
            <a:ext cx="9555163" cy="6853238"/>
            <a:chOff x="1524000" y="0"/>
            <a:chExt cx="9555163" cy="6853238"/>
          </a:xfrm>
        </p:grpSpPr>
        <p:sp>
          <p:nvSpPr>
            <p:cNvPr id="430" name="Freeform 6"/>
            <p:cNvSpPr/>
            <p:nvPr/>
          </p:nvSpPr>
          <p:spPr bwMode="auto">
            <a:xfrm>
              <a:off x="1524000" y="1331913"/>
              <a:ext cx="7837488" cy="5521325"/>
            </a:xfrm>
            <a:custGeom>
              <a:avLst/>
              <a:gdLst/>
              <a:ahLst/>
              <a:cxnLst/>
              <a:rect l="0" t="0" r="r" b="b"/>
              <a:pathLst>
                <a:path w="1648" h="1161">
                  <a:moveTo>
                    <a:pt x="1362" y="1161"/>
                  </a:moveTo>
                  <a:cubicBezTo>
                    <a:pt x="1648" y="920"/>
                    <a:pt x="1283" y="505"/>
                    <a:pt x="1097" y="326"/>
                  </a:cubicBezTo>
                  <a:cubicBezTo>
                    <a:pt x="926" y="162"/>
                    <a:pt x="709" y="35"/>
                    <a:pt x="470" y="14"/>
                  </a:cubicBezTo>
                  <a:cubicBezTo>
                    <a:pt x="315" y="0"/>
                    <a:pt x="142" y="49"/>
                    <a:pt x="0" y="138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1" name="Freeform 7"/>
            <p:cNvSpPr/>
            <p:nvPr/>
          </p:nvSpPr>
          <p:spPr bwMode="auto">
            <a:xfrm>
              <a:off x="1524000" y="5564188"/>
              <a:ext cx="1412875" cy="1284288"/>
            </a:xfrm>
            <a:custGeom>
              <a:avLst/>
              <a:gdLst/>
              <a:ahLst/>
              <a:cxnLst/>
              <a:rect l="0" t="0" r="r" b="b"/>
              <a:pathLst>
                <a:path w="297" h="270">
                  <a:moveTo>
                    <a:pt x="0" y="0"/>
                  </a:moveTo>
                  <a:cubicBezTo>
                    <a:pt x="73" y="119"/>
                    <a:pt x="186" y="220"/>
                    <a:pt x="297" y="27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2" name="Freeform 8"/>
            <p:cNvSpPr/>
            <p:nvPr/>
          </p:nvSpPr>
          <p:spPr bwMode="auto">
            <a:xfrm>
              <a:off x="1524000" y="2030413"/>
              <a:ext cx="6510338" cy="4813300"/>
            </a:xfrm>
            <a:custGeom>
              <a:avLst/>
              <a:gdLst/>
              <a:ahLst/>
              <a:cxnLst/>
              <a:rect l="0" t="0" r="r" b="b"/>
              <a:pathLst>
                <a:path w="1369" h="1012">
                  <a:moveTo>
                    <a:pt x="845" y="1012"/>
                  </a:moveTo>
                  <a:cubicBezTo>
                    <a:pt x="1043" y="967"/>
                    <a:pt x="1369" y="853"/>
                    <a:pt x="1263" y="588"/>
                  </a:cubicBezTo>
                  <a:cubicBezTo>
                    <a:pt x="1164" y="340"/>
                    <a:pt x="861" y="107"/>
                    <a:pt x="602" y="49"/>
                  </a:cubicBezTo>
                  <a:cubicBezTo>
                    <a:pt x="383" y="0"/>
                    <a:pt x="135" y="97"/>
                    <a:pt x="0" y="28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3" name="Freeform 9"/>
            <p:cNvSpPr/>
            <p:nvPr/>
          </p:nvSpPr>
          <p:spPr bwMode="auto">
            <a:xfrm>
              <a:off x="1528763" y="6207125"/>
              <a:ext cx="717550" cy="646113"/>
            </a:xfrm>
            <a:custGeom>
              <a:avLst/>
              <a:gdLst/>
              <a:ahLst/>
              <a:cxnLst/>
              <a:rect l="0" t="0" r="r" b="b"/>
              <a:pathLst>
                <a:path w="151" h="136">
                  <a:moveTo>
                    <a:pt x="0" y="0"/>
                  </a:moveTo>
                  <a:cubicBezTo>
                    <a:pt x="45" y="52"/>
                    <a:pt x="97" y="99"/>
                    <a:pt x="151" y="13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4" name="Freeform 10"/>
            <p:cNvSpPr/>
            <p:nvPr/>
          </p:nvSpPr>
          <p:spPr bwMode="auto">
            <a:xfrm>
              <a:off x="1524000" y="1806575"/>
              <a:ext cx="6753225" cy="5046663"/>
            </a:xfrm>
            <a:custGeom>
              <a:avLst/>
              <a:gdLst/>
              <a:ahLst/>
              <a:cxnLst/>
              <a:rect l="0" t="0" r="r" b="b"/>
              <a:pathLst>
                <a:path w="1420" h="1061">
                  <a:moveTo>
                    <a:pt x="1034" y="1061"/>
                  </a:moveTo>
                  <a:cubicBezTo>
                    <a:pt x="1148" y="1019"/>
                    <a:pt x="1283" y="957"/>
                    <a:pt x="1345" y="845"/>
                  </a:cubicBezTo>
                  <a:cubicBezTo>
                    <a:pt x="1420" y="710"/>
                    <a:pt x="1338" y="570"/>
                    <a:pt x="1249" y="466"/>
                  </a:cubicBezTo>
                  <a:cubicBezTo>
                    <a:pt x="1068" y="253"/>
                    <a:pt x="816" y="57"/>
                    <a:pt x="530" y="23"/>
                  </a:cubicBezTo>
                  <a:cubicBezTo>
                    <a:pt x="336" y="0"/>
                    <a:pt x="140" y="87"/>
                    <a:pt x="0" y="22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5" name="Freeform 11"/>
            <p:cNvSpPr/>
            <p:nvPr/>
          </p:nvSpPr>
          <p:spPr bwMode="auto">
            <a:xfrm>
              <a:off x="1524000" y="669925"/>
              <a:ext cx="8797925" cy="6183313"/>
            </a:xfrm>
            <a:custGeom>
              <a:avLst/>
              <a:gdLst/>
              <a:ahLst/>
              <a:cxnLst/>
              <a:rect l="0" t="0" r="r" b="b"/>
              <a:pathLst>
                <a:path w="1850" h="1300">
                  <a:moveTo>
                    <a:pt x="1552" y="1300"/>
                  </a:moveTo>
                  <a:cubicBezTo>
                    <a:pt x="1850" y="1019"/>
                    <a:pt x="1504" y="652"/>
                    <a:pt x="1288" y="447"/>
                  </a:cubicBezTo>
                  <a:cubicBezTo>
                    <a:pt x="1085" y="255"/>
                    <a:pt x="838" y="90"/>
                    <a:pt x="559" y="37"/>
                  </a:cubicBezTo>
                  <a:cubicBezTo>
                    <a:pt x="364" y="0"/>
                    <a:pt x="171" y="40"/>
                    <a:pt x="0" y="131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6" name="Freeform 12"/>
            <p:cNvSpPr/>
            <p:nvPr/>
          </p:nvSpPr>
          <p:spPr bwMode="auto">
            <a:xfrm>
              <a:off x="1524000" y="119063"/>
              <a:ext cx="9555163" cy="6734175"/>
            </a:xfrm>
            <a:custGeom>
              <a:avLst/>
              <a:gdLst/>
              <a:ahLst/>
              <a:cxnLst/>
              <a:rect l="0" t="0" r="r" b="b"/>
              <a:pathLst>
                <a:path w="2009" h="1416">
                  <a:moveTo>
                    <a:pt x="1725" y="1416"/>
                  </a:moveTo>
                  <a:cubicBezTo>
                    <a:pt x="2009" y="1117"/>
                    <a:pt x="1728" y="785"/>
                    <a:pt x="1492" y="565"/>
                  </a:cubicBezTo>
                  <a:cubicBezTo>
                    <a:pt x="1248" y="339"/>
                    <a:pt x="961" y="143"/>
                    <a:pt x="635" y="61"/>
                  </a:cubicBezTo>
                  <a:cubicBezTo>
                    <a:pt x="392" y="0"/>
                    <a:pt x="190" y="18"/>
                    <a:pt x="0" y="10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7" name="Freeform 13"/>
            <p:cNvSpPr/>
            <p:nvPr/>
          </p:nvSpPr>
          <p:spPr bwMode="auto">
            <a:xfrm>
              <a:off x="5419725" y="4763"/>
              <a:ext cx="5216525" cy="5368925"/>
            </a:xfrm>
            <a:custGeom>
              <a:avLst/>
              <a:gdLst/>
              <a:ahLst/>
              <a:cxnLst/>
              <a:rect l="0" t="0" r="r" b="b"/>
              <a:pathLst>
                <a:path w="1097" h="1129">
                  <a:moveTo>
                    <a:pt x="1097" y="1129"/>
                  </a:moveTo>
                  <a:cubicBezTo>
                    <a:pt x="1031" y="909"/>
                    <a:pt x="843" y="701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8" name="Freeform 15"/>
            <p:cNvSpPr/>
            <p:nvPr/>
          </p:nvSpPr>
          <p:spPr bwMode="auto">
            <a:xfrm>
              <a:off x="5813425" y="4763"/>
              <a:ext cx="4832350" cy="4822825"/>
            </a:xfrm>
            <a:custGeom>
              <a:avLst/>
              <a:gdLst/>
              <a:ahLst/>
              <a:cxnLst/>
              <a:rect l="0" t="0" r="r" b="b"/>
              <a:pathLst>
                <a:path w="1016" h="1014">
                  <a:moveTo>
                    <a:pt x="1016" y="1014"/>
                  </a:moveTo>
                  <a:cubicBezTo>
                    <a:pt x="934" y="849"/>
                    <a:pt x="802" y="6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9" name="Freeform 16"/>
            <p:cNvSpPr/>
            <p:nvPr/>
          </p:nvSpPr>
          <p:spPr bwMode="auto">
            <a:xfrm>
              <a:off x="6003925" y="4763"/>
              <a:ext cx="4641850" cy="4598988"/>
            </a:xfrm>
            <a:custGeom>
              <a:avLst/>
              <a:gdLst/>
              <a:ahLst/>
              <a:cxnLst/>
              <a:rect l="0" t="0" r="r" b="b"/>
              <a:pathLst>
                <a:path w="976" h="967">
                  <a:moveTo>
                    <a:pt x="976" y="967"/>
                  </a:moveTo>
                  <a:cubicBezTo>
                    <a:pt x="894" y="822"/>
                    <a:pt x="779" y="689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0" name="Freeform 17"/>
            <p:cNvSpPr/>
            <p:nvPr/>
          </p:nvSpPr>
          <p:spPr bwMode="auto">
            <a:xfrm>
              <a:off x="6203950" y="0"/>
              <a:ext cx="4441825" cy="4237038"/>
            </a:xfrm>
            <a:custGeom>
              <a:avLst/>
              <a:gdLst/>
              <a:ahLst/>
              <a:cxnLst/>
              <a:rect l="0" t="0" r="r" b="b"/>
              <a:pathLst>
                <a:path w="934" h="891">
                  <a:moveTo>
                    <a:pt x="934" y="891"/>
                  </a:moveTo>
                  <a:cubicBezTo>
                    <a:pt x="863" y="783"/>
                    <a:pt x="778" y="684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1" name="Freeform 18"/>
            <p:cNvSpPr/>
            <p:nvPr/>
          </p:nvSpPr>
          <p:spPr bwMode="auto">
            <a:xfrm>
              <a:off x="6456363" y="4763"/>
              <a:ext cx="4179888" cy="3986213"/>
            </a:xfrm>
            <a:custGeom>
              <a:avLst/>
              <a:gdLst/>
              <a:ahLst/>
              <a:cxnLst/>
              <a:rect l="0" t="0" r="r" b="b"/>
              <a:pathLst>
                <a:path w="879" h="838">
                  <a:moveTo>
                    <a:pt x="879" y="838"/>
                  </a:moveTo>
                  <a:cubicBezTo>
                    <a:pt x="821" y="755"/>
                    <a:pt x="756" y="679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2" name="Freeform 19"/>
            <p:cNvSpPr/>
            <p:nvPr/>
          </p:nvSpPr>
          <p:spPr bwMode="auto">
            <a:xfrm>
              <a:off x="6869113" y="4763"/>
              <a:ext cx="3776663" cy="3838575"/>
            </a:xfrm>
            <a:custGeom>
              <a:avLst/>
              <a:gdLst/>
              <a:ahLst/>
              <a:cxnLst/>
              <a:rect l="0" t="0" r="r" b="b"/>
              <a:pathLst>
                <a:path w="794" h="807">
                  <a:moveTo>
                    <a:pt x="794" y="807"/>
                  </a:moveTo>
                  <a:cubicBezTo>
                    <a:pt x="745" y="739"/>
                    <a:pt x="695" y="676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3" name="Freeform 20"/>
            <p:cNvSpPr/>
            <p:nvPr/>
          </p:nvSpPr>
          <p:spPr bwMode="auto">
            <a:xfrm>
              <a:off x="8758238" y="4763"/>
              <a:ext cx="1887538" cy="1355725"/>
            </a:xfrm>
            <a:custGeom>
              <a:avLst/>
              <a:gdLst/>
              <a:ahLst/>
              <a:cxnLst/>
              <a:rect l="0" t="0" r="r" b="b"/>
              <a:pathLst>
                <a:path w="397" h="285">
                  <a:moveTo>
                    <a:pt x="397" y="285"/>
                  </a:moveTo>
                  <a:cubicBezTo>
                    <a:pt x="270" y="182"/>
                    <a:pt x="138" y="8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4" name="Freeform 21"/>
            <p:cNvSpPr/>
            <p:nvPr/>
          </p:nvSpPr>
          <p:spPr bwMode="auto">
            <a:xfrm>
              <a:off x="9223375" y="9525"/>
              <a:ext cx="1422400" cy="1108075"/>
            </a:xfrm>
            <a:custGeom>
              <a:avLst/>
              <a:gdLst/>
              <a:ahLst/>
              <a:cxnLst/>
              <a:rect l="0" t="0" r="r" b="b"/>
              <a:pathLst>
                <a:path w="299" h="233">
                  <a:moveTo>
                    <a:pt x="299" y="233"/>
                  </a:moveTo>
                  <a:cubicBezTo>
                    <a:pt x="197" y="145"/>
                    <a:pt x="97" y="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5" name="Freeform 22"/>
            <p:cNvSpPr/>
            <p:nvPr/>
          </p:nvSpPr>
          <p:spPr bwMode="auto">
            <a:xfrm>
              <a:off x="10009188" y="4763"/>
              <a:ext cx="636588" cy="361950"/>
            </a:xfrm>
            <a:custGeom>
              <a:avLst/>
              <a:gdLst/>
              <a:ahLst/>
              <a:cxnLst/>
              <a:rect l="0" t="0" r="r" b="b"/>
              <a:pathLst>
                <a:path w="134" h="76">
                  <a:moveTo>
                    <a:pt x="0" y="0"/>
                  </a:moveTo>
                  <a:cubicBezTo>
                    <a:pt x="45" y="25"/>
                    <a:pt x="89" y="50"/>
                    <a:pt x="134" y="7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644463" y="1698332"/>
            <a:ext cx="4357752" cy="3470420"/>
            <a:chOff x="644463" y="1698332"/>
            <a:chExt cx="4357752" cy="3470420"/>
          </a:xfrm>
        </p:grpSpPr>
        <p:sp>
          <p:nvSpPr>
            <p:cNvPr id="77" name="Rectangle 76"/>
            <p:cNvSpPr/>
            <p:nvPr/>
          </p:nvSpPr>
          <p:spPr>
            <a:xfrm>
              <a:off x="644463" y="1698332"/>
              <a:ext cx="4357752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644463" y="2274404"/>
              <a:ext cx="4357752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27" name="Isosceles Triangle 9"/>
            <p:cNvSpPr/>
            <p:nvPr/>
          </p:nvSpPr>
          <p:spPr>
            <a:xfrm rot="10800000">
              <a:off x="2665346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54676" y="0"/>
            <a:ext cx="3489324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585" y="2336402"/>
            <a:ext cx="4197666" cy="1265539"/>
          </a:xfrm>
        </p:spPr>
        <p:txBody>
          <a:bodyPr bIns="0" anchor="b">
            <a:normAutofit/>
          </a:bodyPr>
          <a:lstStyle>
            <a:lvl1pPr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2314" y="3601941"/>
            <a:ext cx="4199254" cy="12145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rgbClr val="FFFE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0080" y="320040"/>
            <a:ext cx="27432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3/8/19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40080" y="6227064"/>
            <a:ext cx="4358641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15463" y="320040"/>
            <a:ext cx="6858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083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5554" y="2349925"/>
            <a:ext cx="3112047" cy="2464952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5687" y="794719"/>
            <a:ext cx="4079089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" y="320040"/>
            <a:ext cx="27432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0080" y="6227064"/>
            <a:ext cx="7854696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8976" y="320040"/>
            <a:ext cx="685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688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685800" rtl="0" eaLnBrk="1" latinLnBrk="0" hangingPunct="1">
        <a:lnSpc>
          <a:spcPct val="85000"/>
        </a:lnSpc>
        <a:spcBef>
          <a:spcPct val="0"/>
        </a:spcBef>
        <a:buNone/>
        <a:defRPr sz="3200" b="0" i="0" kern="1200" cap="none" spc="-113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E4FC3-29BE-5940-ABD0-CAA7D506EE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9428" y="2413879"/>
            <a:ext cx="6509936" cy="1155041"/>
          </a:xfrm>
        </p:spPr>
        <p:txBody>
          <a:bodyPr/>
          <a:lstStyle/>
          <a:p>
            <a:r>
              <a:rPr lang="en-US" dirty="0"/>
              <a:t>Image Coloring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754453-12D9-B14A-BF7D-1B344BEE5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9428" y="3568920"/>
            <a:ext cx="6505070" cy="120997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Deep-Neural Network to color grayscale images using the local image context and the context learned from millions of publicly available images.</a:t>
            </a:r>
          </a:p>
          <a:p>
            <a:endParaRPr lang="en-US" dirty="0"/>
          </a:p>
          <a:p>
            <a:r>
              <a:rPr lang="en-US" dirty="0"/>
              <a:t>Aman Chauhan</a:t>
            </a:r>
          </a:p>
        </p:txBody>
      </p:sp>
    </p:spTree>
    <p:extLst>
      <p:ext uri="{BB962C8B-B14F-4D97-AF65-F5344CB8AC3E}">
        <p14:creationId xmlns:p14="http://schemas.microsoft.com/office/powerpoint/2010/main" val="482539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FF5A83-1E38-E944-BC19-270B2D4D4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Xception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75810-FE5F-9C44-93F8-1C308F189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Convolution Operations in the Network</a:t>
            </a:r>
          </a:p>
        </p:txBody>
      </p:sp>
      <p:pic>
        <p:nvPicPr>
          <p:cNvPr id="5" name="Picture 4" descr="A screenshot of text&#10;&#10;Description automatically generated">
            <a:extLst>
              <a:ext uri="{FF2B5EF4-FFF2-40B4-BE49-F238E27FC236}">
                <a16:creationId xmlns:a16="http://schemas.microsoft.com/office/drawing/2014/main" id="{3665E0A9-A78D-8442-8254-6F2D8B1DF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410" y="0"/>
            <a:ext cx="393059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16455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FF5A83-1E38-E944-BC19-270B2D4D4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VGG 19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75810-FE5F-9C44-93F8-1C308F189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Convolution Operations in the Network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CA1642-F7FB-6F42-BEAF-F25960115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915" y="610738"/>
            <a:ext cx="3657600" cy="563652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446155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FF5A83-1E38-E944-BC19-270B2D4D4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DenseNet-121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75810-FE5F-9C44-93F8-1C308F189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Convolution Operations in the Network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C2A722-700B-514B-A283-3C810C964B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46" b="62328"/>
          <a:stretch/>
        </p:blipFill>
        <p:spPr>
          <a:xfrm>
            <a:off x="7881257" y="-2797"/>
            <a:ext cx="1274287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55444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67E2C8A-5326-4248-AAF4-A999E4DE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77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7474A91-1563-4321-983A-F268777C1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3134" y="0"/>
            <a:ext cx="9438087" cy="6853238"/>
            <a:chOff x="-417513" y="0"/>
            <a:chExt cx="12584114" cy="685323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E428E5CB-B3CA-4D26-A3E9-A14E224CA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5F0A45D1-D7CF-435C-8377-40D67CED17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3D15C5DA-8B9C-4BD3-8306-496CC50E2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1DB74B0-5B10-4F02-A42A-ACF2786B65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B10917CE-09E5-4DB7-B049-DB23BB991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489686A-3094-4FBA-B200-FB349EC717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C329F8B4-5CB6-4AC0-90C8-E462CB3BA6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892877A9-5A20-4654-B50E-2FD8FBE5D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D2464979-9BE0-4C5A-87A1-EB420743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7F9A3EEF-A64A-48FD-9CB1-086096DE61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DF9942AA-FD93-429D-820C-CB7A4E80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CD24830-ADD5-49F4-8ED3-8275719B1E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CA38CDC2-EC01-4A95-B4A1-E0247C2C2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603C9AC8-DAC9-4E56-8E68-7DF8563DE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FCE00BD-04CD-4B45-BD38-06D33D56A3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66CAAC19-A5F3-446C-898B-595BF43B5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2DC8CCDD-C0E4-4A67-9FB9-4B9712F3D3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7B447258-399D-42FB-ADBC-93FD1F61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8E04158F-A7F3-4541-AAE8-9EE6666FD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1C94124F-687B-4FD1-9615-6C3B3CCC9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2F0AE059-1032-4DF7-B1E4-50DF8B0B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BB589843-C49E-4C9D-9131-33146DE1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3762" y="1047102"/>
            <a:ext cx="3363055" cy="502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ath with trees on the side of a mountain&#10;&#10;Description automatically generated">
            <a:extLst>
              <a:ext uri="{FF2B5EF4-FFF2-40B4-BE49-F238E27FC236}">
                <a16:creationId xmlns:a16="http://schemas.microsoft.com/office/drawing/2014/main" id="{7E6EBD2C-2361-CF4C-B0D0-2780B249DC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88" r="4759" b="-3"/>
          <a:stretch/>
        </p:blipFill>
        <p:spPr>
          <a:xfrm>
            <a:off x="4568201" y="10"/>
            <a:ext cx="2289056" cy="3429217"/>
          </a:xfrm>
          <a:prstGeom prst="rect">
            <a:avLst/>
          </a:prstGeom>
          <a:ln>
            <a:noFill/>
          </a:ln>
        </p:spPr>
      </p:pic>
      <p:pic>
        <p:nvPicPr>
          <p:cNvPr id="7" name="Picture 6" descr="A close up of a hill&#10;&#10;Description automatically generated">
            <a:extLst>
              <a:ext uri="{FF2B5EF4-FFF2-40B4-BE49-F238E27FC236}">
                <a16:creationId xmlns:a16="http://schemas.microsoft.com/office/drawing/2014/main" id="{78BB95FF-60A4-E341-9688-48243FDA71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70" r="19877" b="-3"/>
          <a:stretch/>
        </p:blipFill>
        <p:spPr>
          <a:xfrm>
            <a:off x="6854944" y="10"/>
            <a:ext cx="2289056" cy="3429217"/>
          </a:xfrm>
          <a:prstGeom prst="rect">
            <a:avLst/>
          </a:prstGeom>
          <a:ln>
            <a:noFill/>
          </a:ln>
        </p:spPr>
      </p:pic>
      <p:sp>
        <p:nvSpPr>
          <p:cNvPr id="41" name="Isosceles Triangle 22">
            <a:extLst>
              <a:ext uri="{FF2B5EF4-FFF2-40B4-BE49-F238E27FC236}">
                <a16:creationId xmlns:a16="http://schemas.microsoft.com/office/drawing/2014/main" id="{A78CF3C0-46C2-4554-A8DD-CD890DE33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156795" y="5546507"/>
            <a:ext cx="236991" cy="27240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FE3F9EB-4FF3-4208-B2BC-CCDE83992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3761" y="1634393"/>
            <a:ext cx="3362438" cy="39173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96C1AB-CAFD-B146-8328-5D3F5EFE2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483" y="1718735"/>
            <a:ext cx="3239159" cy="1072378"/>
          </a:xfrm>
        </p:spPr>
        <p:txBody>
          <a:bodyPr anchor="ctr">
            <a:normAutofit/>
          </a:bodyPr>
          <a:lstStyle/>
          <a:p>
            <a:r>
              <a:rPr lang="en-US" sz="2400" dirty="0"/>
              <a:t>Places-365 Dataset</a:t>
            </a:r>
            <a:endParaRPr lang="en-US" sz="2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3C806-35EE-4A48-ABC3-6CDB674864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826" y="2789239"/>
            <a:ext cx="3239651" cy="2683606"/>
          </a:xfrm>
        </p:spPr>
        <p:txBody>
          <a:bodyPr>
            <a:normAutofit/>
          </a:bodyPr>
          <a:lstStyle/>
          <a:p>
            <a:r>
              <a:rPr lang="en-US" sz="1400">
                <a:solidFill>
                  <a:srgbClr val="FFFFFE"/>
                </a:solidFill>
              </a:rPr>
              <a:t>365 Image categories</a:t>
            </a:r>
          </a:p>
          <a:p>
            <a:r>
              <a:rPr lang="en-US" sz="1400">
                <a:solidFill>
                  <a:srgbClr val="FFFFFE"/>
                </a:solidFill>
              </a:rPr>
              <a:t>1.8 million training images</a:t>
            </a:r>
          </a:p>
          <a:p>
            <a:r>
              <a:rPr lang="en-US" sz="1400">
                <a:solidFill>
                  <a:srgbClr val="FFFFFE"/>
                </a:solidFill>
              </a:rPr>
              <a:t>20,000 validation images</a:t>
            </a:r>
          </a:p>
        </p:txBody>
      </p:sp>
      <p:pic>
        <p:nvPicPr>
          <p:cNvPr id="5" name="Picture 4" descr="A group of people standing in front of a building&#10;&#10;Description automatically generated">
            <a:extLst>
              <a:ext uri="{FF2B5EF4-FFF2-40B4-BE49-F238E27FC236}">
                <a16:creationId xmlns:a16="http://schemas.microsoft.com/office/drawing/2014/main" id="{A097FB09-0715-3441-9A7E-C111B8486E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247" r="1" b="11726"/>
          <a:stretch/>
        </p:blipFill>
        <p:spPr>
          <a:xfrm>
            <a:off x="4573190" y="3428999"/>
            <a:ext cx="4570581" cy="342922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14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B1511-5C73-3342-BC4A-99BFCF90E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</a:t>
            </a:r>
          </a:p>
        </p:txBody>
      </p:sp>
      <p:grpSp>
        <p:nvGrpSpPr>
          <p:cNvPr id="14" name="Content Placeholder 12">
            <a:extLst>
              <a:ext uri="{FF2B5EF4-FFF2-40B4-BE49-F238E27FC236}">
                <a16:creationId xmlns:a16="http://schemas.microsoft.com/office/drawing/2014/main" id="{3DF7B1F1-9F45-934C-9FDF-21B1AC02F542}"/>
              </a:ext>
            </a:extLst>
          </p:cNvPr>
          <p:cNvGrpSpPr/>
          <p:nvPr/>
        </p:nvGrpSpPr>
        <p:grpSpPr>
          <a:xfrm>
            <a:off x="4916714" y="420914"/>
            <a:ext cx="3501732" cy="6016172"/>
            <a:chOff x="5255419" y="989012"/>
            <a:chExt cx="2413000" cy="4876800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DC338A11-1284-F846-9789-F5323BF47277}"/>
                </a:ext>
              </a:extLst>
            </p:cNvPr>
            <p:cNvSpPr/>
            <p:nvPr/>
          </p:nvSpPr>
          <p:spPr>
            <a:xfrm>
              <a:off x="5867056" y="1455737"/>
              <a:ext cx="332500" cy="476250"/>
            </a:xfrm>
            <a:custGeom>
              <a:avLst/>
              <a:gdLst>
                <a:gd name="connsiteX0" fmla="*/ 0 w 332500"/>
                <a:gd name="connsiteY0" fmla="*/ 0 h 476250"/>
                <a:gd name="connsiteX1" fmla="*/ 0 w 332500"/>
                <a:gd name="connsiteY1" fmla="*/ 238125 h 476250"/>
                <a:gd name="connsiteX2" fmla="*/ 341610 w 33250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500" h="476250">
                  <a:moveTo>
                    <a:pt x="0" y="0"/>
                  </a:moveTo>
                  <a:lnTo>
                    <a:pt x="0" y="238125"/>
                  </a:lnTo>
                  <a:lnTo>
                    <a:pt x="341610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7AB1F59-FBB9-9C46-B6B8-0A626CA5477B}"/>
                </a:ext>
              </a:extLst>
            </p:cNvPr>
            <p:cNvSpPr/>
            <p:nvPr/>
          </p:nvSpPr>
          <p:spPr>
            <a:xfrm>
              <a:off x="6768906" y="1455737"/>
              <a:ext cx="332500" cy="476250"/>
            </a:xfrm>
            <a:custGeom>
              <a:avLst/>
              <a:gdLst>
                <a:gd name="connsiteX0" fmla="*/ 341610 w 332500"/>
                <a:gd name="connsiteY0" fmla="*/ 0 h 476250"/>
                <a:gd name="connsiteX1" fmla="*/ 341610 w 332500"/>
                <a:gd name="connsiteY1" fmla="*/ 238125 h 476250"/>
                <a:gd name="connsiteX2" fmla="*/ 0 w 33250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2500" h="476250">
                  <a:moveTo>
                    <a:pt x="341610" y="0"/>
                  </a:moveTo>
                  <a:lnTo>
                    <a:pt x="341610" y="238125"/>
                  </a:lnTo>
                  <a:lnTo>
                    <a:pt x="0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EAD57876-C7DF-CB45-8C83-09886EE36DE8}"/>
                </a:ext>
              </a:extLst>
            </p:cNvPr>
            <p:cNvSpPr/>
            <p:nvPr/>
          </p:nvSpPr>
          <p:spPr>
            <a:xfrm>
              <a:off x="5917302" y="2322512"/>
              <a:ext cx="313500" cy="476250"/>
            </a:xfrm>
            <a:custGeom>
              <a:avLst/>
              <a:gdLst>
                <a:gd name="connsiteX0" fmla="*/ 314002 w 313500"/>
                <a:gd name="connsiteY0" fmla="*/ 0 h 476250"/>
                <a:gd name="connsiteX1" fmla="*/ 0 w 313500"/>
                <a:gd name="connsiteY1" fmla="*/ 238125 h 476250"/>
                <a:gd name="connsiteX2" fmla="*/ 0 w 31350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3500" h="476250">
                  <a:moveTo>
                    <a:pt x="314002" y="0"/>
                  </a:moveTo>
                  <a:lnTo>
                    <a:pt x="0" y="238125"/>
                  </a:lnTo>
                  <a:lnTo>
                    <a:pt x="0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ECDA90AF-79E0-354F-ACF5-5068097788E9}"/>
                </a:ext>
              </a:extLst>
            </p:cNvPr>
            <p:cNvSpPr/>
            <p:nvPr/>
          </p:nvSpPr>
          <p:spPr>
            <a:xfrm>
              <a:off x="6813197" y="2322512"/>
              <a:ext cx="389500" cy="476250"/>
            </a:xfrm>
            <a:custGeom>
              <a:avLst/>
              <a:gdLst>
                <a:gd name="connsiteX0" fmla="*/ 0 w 389500"/>
                <a:gd name="connsiteY0" fmla="*/ 0 h 476250"/>
                <a:gd name="connsiteX1" fmla="*/ 395623 w 389500"/>
                <a:gd name="connsiteY1" fmla="*/ 238125 h 476250"/>
                <a:gd name="connsiteX2" fmla="*/ 395623 w 38950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9500" h="476250">
                  <a:moveTo>
                    <a:pt x="0" y="0"/>
                  </a:moveTo>
                  <a:lnTo>
                    <a:pt x="395623" y="238125"/>
                  </a:lnTo>
                  <a:lnTo>
                    <a:pt x="395623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58B27E67-C565-124D-8A64-0F0C8FC7333D}"/>
                </a:ext>
              </a:extLst>
            </p:cNvPr>
            <p:cNvSpPr/>
            <p:nvPr/>
          </p:nvSpPr>
          <p:spPr>
            <a:xfrm>
              <a:off x="5822302" y="3189287"/>
              <a:ext cx="47500" cy="476250"/>
            </a:xfrm>
            <a:custGeom>
              <a:avLst/>
              <a:gdLst>
                <a:gd name="connsiteX0" fmla="*/ 52198 w 47500"/>
                <a:gd name="connsiteY0" fmla="*/ 0 h 476250"/>
                <a:gd name="connsiteX1" fmla="*/ 0 w 47500"/>
                <a:gd name="connsiteY1" fmla="*/ 238125 h 476250"/>
                <a:gd name="connsiteX2" fmla="*/ 0 w 4750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00" h="476250">
                  <a:moveTo>
                    <a:pt x="52198" y="0"/>
                  </a:moveTo>
                  <a:lnTo>
                    <a:pt x="0" y="238125"/>
                  </a:lnTo>
                  <a:lnTo>
                    <a:pt x="0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FCC6AE2-F950-2B4F-944B-6625551C698E}"/>
                </a:ext>
              </a:extLst>
            </p:cNvPr>
            <p:cNvSpPr/>
            <p:nvPr/>
          </p:nvSpPr>
          <p:spPr>
            <a:xfrm>
              <a:off x="5822302" y="4056062"/>
              <a:ext cx="9500" cy="476250"/>
            </a:xfrm>
            <a:custGeom>
              <a:avLst/>
              <a:gdLst>
                <a:gd name="connsiteX0" fmla="*/ 0 w 0"/>
                <a:gd name="connsiteY0" fmla="*/ 0 h 476250"/>
                <a:gd name="connsiteX1" fmla="*/ 0 w 0"/>
                <a:gd name="connsiteY1" fmla="*/ 238125 h 476250"/>
                <a:gd name="connsiteX2" fmla="*/ 0 w 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76250">
                  <a:moveTo>
                    <a:pt x="0" y="0"/>
                  </a:moveTo>
                  <a:lnTo>
                    <a:pt x="0" y="238125"/>
                  </a:lnTo>
                  <a:lnTo>
                    <a:pt x="0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92B08FA-A526-894D-B414-DE931C6A49F0}"/>
                </a:ext>
              </a:extLst>
            </p:cNvPr>
            <p:cNvSpPr/>
            <p:nvPr/>
          </p:nvSpPr>
          <p:spPr>
            <a:xfrm>
              <a:off x="6198910" y="3189287"/>
              <a:ext cx="655500" cy="476250"/>
            </a:xfrm>
            <a:custGeom>
              <a:avLst/>
              <a:gdLst>
                <a:gd name="connsiteX0" fmla="*/ 0 w 655500"/>
                <a:gd name="connsiteY0" fmla="*/ 0 h 476250"/>
                <a:gd name="connsiteX1" fmla="*/ 343425 w 655500"/>
                <a:gd name="connsiteY1" fmla="*/ 238125 h 476250"/>
                <a:gd name="connsiteX2" fmla="*/ 657427 w 65550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5500" h="476250">
                  <a:moveTo>
                    <a:pt x="0" y="0"/>
                  </a:moveTo>
                  <a:lnTo>
                    <a:pt x="343425" y="238125"/>
                  </a:lnTo>
                  <a:lnTo>
                    <a:pt x="657427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9C28BE12-10BF-2540-90DF-D00E427C0420}"/>
                </a:ext>
              </a:extLst>
            </p:cNvPr>
            <p:cNvSpPr/>
            <p:nvPr/>
          </p:nvSpPr>
          <p:spPr>
            <a:xfrm>
              <a:off x="7156622" y="3189287"/>
              <a:ext cx="47500" cy="476250"/>
            </a:xfrm>
            <a:custGeom>
              <a:avLst/>
              <a:gdLst>
                <a:gd name="connsiteX0" fmla="*/ 52198 w 47500"/>
                <a:gd name="connsiteY0" fmla="*/ 0 h 476250"/>
                <a:gd name="connsiteX1" fmla="*/ 52198 w 47500"/>
                <a:gd name="connsiteY1" fmla="*/ 238125 h 476250"/>
                <a:gd name="connsiteX2" fmla="*/ 0 w 4750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00" h="476250">
                  <a:moveTo>
                    <a:pt x="52198" y="0"/>
                  </a:moveTo>
                  <a:lnTo>
                    <a:pt x="52198" y="238125"/>
                  </a:lnTo>
                  <a:lnTo>
                    <a:pt x="0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77C97CE-622C-F749-BB51-03C5AD8846ED}"/>
                </a:ext>
              </a:extLst>
            </p:cNvPr>
            <p:cNvSpPr/>
            <p:nvPr/>
          </p:nvSpPr>
          <p:spPr>
            <a:xfrm>
              <a:off x="7113819" y="4056062"/>
              <a:ext cx="9500" cy="476250"/>
            </a:xfrm>
            <a:custGeom>
              <a:avLst/>
              <a:gdLst>
                <a:gd name="connsiteX0" fmla="*/ 0 w 0"/>
                <a:gd name="connsiteY0" fmla="*/ 0 h 476250"/>
                <a:gd name="connsiteX1" fmla="*/ 0 w 0"/>
                <a:gd name="connsiteY1" fmla="*/ 238125 h 476250"/>
                <a:gd name="connsiteX2" fmla="*/ 0 w 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76250">
                  <a:moveTo>
                    <a:pt x="0" y="0"/>
                  </a:moveTo>
                  <a:lnTo>
                    <a:pt x="0" y="238125"/>
                  </a:lnTo>
                  <a:lnTo>
                    <a:pt x="0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22B2CCA-4494-CF4D-97C7-096DC583A293}"/>
                </a:ext>
              </a:extLst>
            </p:cNvPr>
            <p:cNvSpPr/>
            <p:nvPr/>
          </p:nvSpPr>
          <p:spPr>
            <a:xfrm>
              <a:off x="7113819" y="4922837"/>
              <a:ext cx="9500" cy="476250"/>
            </a:xfrm>
            <a:custGeom>
              <a:avLst/>
              <a:gdLst>
                <a:gd name="connsiteX0" fmla="*/ 0 w 0"/>
                <a:gd name="connsiteY0" fmla="*/ 0 h 476250"/>
                <a:gd name="connsiteX1" fmla="*/ 0 w 0"/>
                <a:gd name="connsiteY1" fmla="*/ 238125 h 476250"/>
                <a:gd name="connsiteX2" fmla="*/ 0 w 0"/>
                <a:gd name="connsiteY2" fmla="*/ 476250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76250">
                  <a:moveTo>
                    <a:pt x="0" y="0"/>
                  </a:moveTo>
                  <a:lnTo>
                    <a:pt x="0" y="238125"/>
                  </a:lnTo>
                  <a:lnTo>
                    <a:pt x="0" y="476250"/>
                  </a:lnTo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2E4026D-BE7F-B944-AA5A-2B7B84BC2624}"/>
                </a:ext>
              </a:extLst>
            </p:cNvPr>
            <p:cNvSpPr/>
            <p:nvPr/>
          </p:nvSpPr>
          <p:spPr>
            <a:xfrm>
              <a:off x="5482825" y="1065212"/>
              <a:ext cx="760000" cy="390525"/>
            </a:xfrm>
            <a:custGeom>
              <a:avLst/>
              <a:gdLst>
                <a:gd name="connsiteX0" fmla="*/ 0 w 760000"/>
                <a:gd name="connsiteY0" fmla="*/ 0 h 390525"/>
                <a:gd name="connsiteX1" fmla="*/ 768461 w 760000"/>
                <a:gd name="connsiteY1" fmla="*/ 0 h 390525"/>
                <a:gd name="connsiteX2" fmla="*/ 768461 w 760000"/>
                <a:gd name="connsiteY2" fmla="*/ 390525 h 390525"/>
                <a:gd name="connsiteX3" fmla="*/ 0 w 760000"/>
                <a:gd name="connsiteY3" fmla="*/ 390525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0000" h="390525">
                  <a:moveTo>
                    <a:pt x="0" y="0"/>
                  </a:moveTo>
                  <a:lnTo>
                    <a:pt x="768461" y="0"/>
                  </a:lnTo>
                  <a:lnTo>
                    <a:pt x="768461" y="390525"/>
                  </a:lnTo>
                  <a:lnTo>
                    <a:pt x="0" y="390525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/>
                <a:t>Grayscale</a:t>
              </a:r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E0F50DA-5F41-2449-9AF6-961E96EB87F1}"/>
                </a:ext>
              </a:extLst>
            </p:cNvPr>
            <p:cNvSpPr/>
            <p:nvPr/>
          </p:nvSpPr>
          <p:spPr>
            <a:xfrm>
              <a:off x="6092087" y="1931987"/>
              <a:ext cx="788500" cy="390525"/>
            </a:xfrm>
            <a:custGeom>
              <a:avLst/>
              <a:gdLst>
                <a:gd name="connsiteX0" fmla="*/ 745898 w 788500"/>
                <a:gd name="connsiteY0" fmla="*/ 0 h 390525"/>
                <a:gd name="connsiteX1" fmla="*/ 793398 w 788500"/>
                <a:gd name="connsiteY1" fmla="*/ 47625 h 390525"/>
                <a:gd name="connsiteX2" fmla="*/ 793398 w 788500"/>
                <a:gd name="connsiteY2" fmla="*/ 342900 h 390525"/>
                <a:gd name="connsiteX3" fmla="*/ 745898 w 788500"/>
                <a:gd name="connsiteY3" fmla="*/ 390525 h 390525"/>
                <a:gd name="connsiteX4" fmla="*/ 47500 w 788500"/>
                <a:gd name="connsiteY4" fmla="*/ 390525 h 390525"/>
                <a:gd name="connsiteX5" fmla="*/ 0 w 788500"/>
                <a:gd name="connsiteY5" fmla="*/ 342900 h 390525"/>
                <a:gd name="connsiteX6" fmla="*/ 0 w 788500"/>
                <a:gd name="connsiteY6" fmla="*/ 47625 h 390525"/>
                <a:gd name="connsiteX7" fmla="*/ 47500 w 788500"/>
                <a:gd name="connsiteY7" fmla="*/ 0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8500" h="390525">
                  <a:moveTo>
                    <a:pt x="745898" y="0"/>
                  </a:moveTo>
                  <a:cubicBezTo>
                    <a:pt x="772132" y="0"/>
                    <a:pt x="793398" y="21322"/>
                    <a:pt x="793398" y="47625"/>
                  </a:cubicBezTo>
                  <a:lnTo>
                    <a:pt x="793398" y="342900"/>
                  </a:lnTo>
                  <a:cubicBezTo>
                    <a:pt x="793398" y="369203"/>
                    <a:pt x="772132" y="390525"/>
                    <a:pt x="745898" y="390525"/>
                  </a:cubicBezTo>
                  <a:lnTo>
                    <a:pt x="47500" y="390525"/>
                  </a:lnTo>
                  <a:cubicBezTo>
                    <a:pt x="21266" y="390525"/>
                    <a:pt x="0" y="369203"/>
                    <a:pt x="0" y="342900"/>
                  </a:cubicBezTo>
                  <a:lnTo>
                    <a:pt x="0" y="47625"/>
                  </a:lnTo>
                  <a:cubicBezTo>
                    <a:pt x="0" y="21322"/>
                    <a:pt x="21266" y="0"/>
                    <a:pt x="47500" y="0"/>
                  </a:cubicBez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prstClr val="black"/>
                  </a:solidFill>
                </a:rPr>
                <a:t>Low-Level</a:t>
              </a:r>
            </a:p>
            <a:p>
              <a:r>
                <a:rPr lang="en-US" sz="900" dirty="0">
                  <a:solidFill>
                    <a:prstClr val="black"/>
                  </a:solidFill>
                </a:rPr>
                <a:t>Features</a:t>
              </a:r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3E477B0D-C8B7-6946-81F9-5D97733B26BC}"/>
                </a:ext>
              </a:extLst>
            </p:cNvPr>
            <p:cNvSpPr/>
            <p:nvPr/>
          </p:nvSpPr>
          <p:spPr>
            <a:xfrm>
              <a:off x="6726286" y="1065212"/>
              <a:ext cx="760000" cy="390525"/>
            </a:xfrm>
            <a:custGeom>
              <a:avLst/>
              <a:gdLst>
                <a:gd name="connsiteX0" fmla="*/ 0 w 760000"/>
                <a:gd name="connsiteY0" fmla="*/ 0 h 390525"/>
                <a:gd name="connsiteX1" fmla="*/ 768461 w 760000"/>
                <a:gd name="connsiteY1" fmla="*/ 0 h 390525"/>
                <a:gd name="connsiteX2" fmla="*/ 768461 w 760000"/>
                <a:gd name="connsiteY2" fmla="*/ 390525 h 390525"/>
                <a:gd name="connsiteX3" fmla="*/ 0 w 760000"/>
                <a:gd name="connsiteY3" fmla="*/ 390525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0000" h="390525">
                  <a:moveTo>
                    <a:pt x="0" y="0"/>
                  </a:moveTo>
                  <a:lnTo>
                    <a:pt x="768461" y="0"/>
                  </a:lnTo>
                  <a:lnTo>
                    <a:pt x="768461" y="390525"/>
                  </a:lnTo>
                  <a:lnTo>
                    <a:pt x="0" y="390525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prstClr val="black"/>
                  </a:solidFill>
                </a:rPr>
                <a:t>Grayscale</a:t>
              </a:r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CC243AA-DD0A-6740-96CF-110360615E6C}"/>
                </a:ext>
              </a:extLst>
            </p:cNvPr>
            <p:cNvSpPr/>
            <p:nvPr/>
          </p:nvSpPr>
          <p:spPr>
            <a:xfrm>
              <a:off x="5630372" y="2798762"/>
              <a:ext cx="570000" cy="390525"/>
            </a:xfrm>
            <a:custGeom>
              <a:avLst/>
              <a:gdLst>
                <a:gd name="connsiteX0" fmla="*/ 526359 w 570000"/>
                <a:gd name="connsiteY0" fmla="*/ 0 h 390525"/>
                <a:gd name="connsiteX1" fmla="*/ 573859 w 570000"/>
                <a:gd name="connsiteY1" fmla="*/ 47625 h 390525"/>
                <a:gd name="connsiteX2" fmla="*/ 573859 w 570000"/>
                <a:gd name="connsiteY2" fmla="*/ 342900 h 390525"/>
                <a:gd name="connsiteX3" fmla="*/ 526359 w 570000"/>
                <a:gd name="connsiteY3" fmla="*/ 390525 h 390525"/>
                <a:gd name="connsiteX4" fmla="*/ 47500 w 570000"/>
                <a:gd name="connsiteY4" fmla="*/ 390525 h 390525"/>
                <a:gd name="connsiteX5" fmla="*/ 0 w 570000"/>
                <a:gd name="connsiteY5" fmla="*/ 342900 h 390525"/>
                <a:gd name="connsiteX6" fmla="*/ 0 w 570000"/>
                <a:gd name="connsiteY6" fmla="*/ 47625 h 390525"/>
                <a:gd name="connsiteX7" fmla="*/ 47500 w 570000"/>
                <a:gd name="connsiteY7" fmla="*/ 0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0000" h="390525">
                  <a:moveTo>
                    <a:pt x="526359" y="0"/>
                  </a:moveTo>
                  <a:cubicBezTo>
                    <a:pt x="552593" y="0"/>
                    <a:pt x="573859" y="21322"/>
                    <a:pt x="573859" y="47625"/>
                  </a:cubicBezTo>
                  <a:lnTo>
                    <a:pt x="573859" y="342900"/>
                  </a:lnTo>
                  <a:cubicBezTo>
                    <a:pt x="573859" y="369203"/>
                    <a:pt x="552593" y="390525"/>
                    <a:pt x="526359" y="390525"/>
                  </a:cubicBezTo>
                  <a:lnTo>
                    <a:pt x="47500" y="390525"/>
                  </a:lnTo>
                  <a:cubicBezTo>
                    <a:pt x="21266" y="390525"/>
                    <a:pt x="0" y="369203"/>
                    <a:pt x="0" y="342900"/>
                  </a:cubicBezTo>
                  <a:lnTo>
                    <a:pt x="0" y="47625"/>
                  </a:lnTo>
                  <a:cubicBezTo>
                    <a:pt x="0" y="21322"/>
                    <a:pt x="21266" y="0"/>
                    <a:pt x="47500" y="0"/>
                  </a:cubicBez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prstClr val="black"/>
                  </a:solidFill>
                </a:rPr>
                <a:t>Global Features</a:t>
              </a:r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F7FE238A-FE45-3F41-81FE-3566E83BDE5A}"/>
                </a:ext>
              </a:extLst>
            </p:cNvPr>
            <p:cNvSpPr/>
            <p:nvPr/>
          </p:nvSpPr>
          <p:spPr>
            <a:xfrm>
              <a:off x="6827780" y="2798762"/>
              <a:ext cx="760000" cy="390525"/>
            </a:xfrm>
            <a:custGeom>
              <a:avLst/>
              <a:gdLst>
                <a:gd name="connsiteX0" fmla="*/ 714578 w 760000"/>
                <a:gd name="connsiteY0" fmla="*/ 0 h 390525"/>
                <a:gd name="connsiteX1" fmla="*/ 762078 w 760000"/>
                <a:gd name="connsiteY1" fmla="*/ 47625 h 390525"/>
                <a:gd name="connsiteX2" fmla="*/ 762078 w 760000"/>
                <a:gd name="connsiteY2" fmla="*/ 342900 h 390525"/>
                <a:gd name="connsiteX3" fmla="*/ 714578 w 760000"/>
                <a:gd name="connsiteY3" fmla="*/ 390525 h 390525"/>
                <a:gd name="connsiteX4" fmla="*/ 47500 w 760000"/>
                <a:gd name="connsiteY4" fmla="*/ 390525 h 390525"/>
                <a:gd name="connsiteX5" fmla="*/ 0 w 760000"/>
                <a:gd name="connsiteY5" fmla="*/ 342900 h 390525"/>
                <a:gd name="connsiteX6" fmla="*/ 0 w 760000"/>
                <a:gd name="connsiteY6" fmla="*/ 47625 h 390525"/>
                <a:gd name="connsiteX7" fmla="*/ 47500 w 760000"/>
                <a:gd name="connsiteY7" fmla="*/ 0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0000" h="390525">
                  <a:moveTo>
                    <a:pt x="714578" y="0"/>
                  </a:moveTo>
                  <a:cubicBezTo>
                    <a:pt x="740812" y="0"/>
                    <a:pt x="762078" y="21322"/>
                    <a:pt x="762078" y="47625"/>
                  </a:cubicBezTo>
                  <a:lnTo>
                    <a:pt x="762078" y="342900"/>
                  </a:lnTo>
                  <a:cubicBezTo>
                    <a:pt x="762078" y="369203"/>
                    <a:pt x="740812" y="390525"/>
                    <a:pt x="714578" y="390525"/>
                  </a:cubicBezTo>
                  <a:lnTo>
                    <a:pt x="47500" y="390525"/>
                  </a:lnTo>
                  <a:cubicBezTo>
                    <a:pt x="21266" y="390525"/>
                    <a:pt x="0" y="369203"/>
                    <a:pt x="0" y="342900"/>
                  </a:cubicBezTo>
                  <a:lnTo>
                    <a:pt x="0" y="47625"/>
                  </a:lnTo>
                  <a:cubicBezTo>
                    <a:pt x="0" y="21322"/>
                    <a:pt x="21266" y="0"/>
                    <a:pt x="47500" y="0"/>
                  </a:cubicBez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prstClr val="black"/>
                  </a:solidFill>
                </a:rPr>
                <a:t>Mid-Level</a:t>
              </a:r>
            </a:p>
            <a:p>
              <a:r>
                <a:rPr lang="en-US" sz="900" dirty="0">
                  <a:solidFill>
                    <a:prstClr val="black"/>
                  </a:solidFill>
                </a:rPr>
                <a:t>Features</a:t>
              </a:r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D946C187-3C5B-5D41-831A-51F4DE45AFB8}"/>
                </a:ext>
              </a:extLst>
            </p:cNvPr>
            <p:cNvSpPr/>
            <p:nvPr/>
          </p:nvSpPr>
          <p:spPr>
            <a:xfrm>
              <a:off x="5331419" y="3665537"/>
              <a:ext cx="978500" cy="390525"/>
            </a:xfrm>
            <a:custGeom>
              <a:avLst/>
              <a:gdLst>
                <a:gd name="connsiteX0" fmla="*/ 934266 w 978500"/>
                <a:gd name="connsiteY0" fmla="*/ 0 h 390525"/>
                <a:gd name="connsiteX1" fmla="*/ 981766 w 978500"/>
                <a:gd name="connsiteY1" fmla="*/ 47625 h 390525"/>
                <a:gd name="connsiteX2" fmla="*/ 981766 w 978500"/>
                <a:gd name="connsiteY2" fmla="*/ 342900 h 390525"/>
                <a:gd name="connsiteX3" fmla="*/ 934266 w 978500"/>
                <a:gd name="connsiteY3" fmla="*/ 390525 h 390525"/>
                <a:gd name="connsiteX4" fmla="*/ 47500 w 978500"/>
                <a:gd name="connsiteY4" fmla="*/ 390525 h 390525"/>
                <a:gd name="connsiteX5" fmla="*/ 0 w 978500"/>
                <a:gd name="connsiteY5" fmla="*/ 342900 h 390525"/>
                <a:gd name="connsiteX6" fmla="*/ 0 w 978500"/>
                <a:gd name="connsiteY6" fmla="*/ 47625 h 390525"/>
                <a:gd name="connsiteX7" fmla="*/ 47500 w 978500"/>
                <a:gd name="connsiteY7" fmla="*/ 0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8500" h="390525">
                  <a:moveTo>
                    <a:pt x="934266" y="0"/>
                  </a:moveTo>
                  <a:cubicBezTo>
                    <a:pt x="960499" y="0"/>
                    <a:pt x="981766" y="21322"/>
                    <a:pt x="981766" y="47625"/>
                  </a:cubicBezTo>
                  <a:lnTo>
                    <a:pt x="981766" y="342900"/>
                  </a:lnTo>
                  <a:cubicBezTo>
                    <a:pt x="981766" y="369203"/>
                    <a:pt x="960499" y="390525"/>
                    <a:pt x="934266" y="390525"/>
                  </a:cubicBezTo>
                  <a:lnTo>
                    <a:pt x="47500" y="390525"/>
                  </a:lnTo>
                  <a:cubicBezTo>
                    <a:pt x="21266" y="390525"/>
                    <a:pt x="0" y="369203"/>
                    <a:pt x="0" y="342900"/>
                  </a:cubicBezTo>
                  <a:lnTo>
                    <a:pt x="0" y="47625"/>
                  </a:lnTo>
                  <a:cubicBezTo>
                    <a:pt x="0" y="21322"/>
                    <a:pt x="21266" y="0"/>
                    <a:pt x="47500" y="0"/>
                  </a:cubicBez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prstClr val="black"/>
                  </a:solidFill>
                </a:rPr>
                <a:t>Classification</a:t>
              </a:r>
            </a:p>
            <a:p>
              <a:r>
                <a:rPr lang="en-US" sz="900" dirty="0">
                  <a:solidFill>
                    <a:prstClr val="black"/>
                  </a:solidFill>
                </a:rPr>
                <a:t>Network</a:t>
              </a:r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15B82E9A-606F-9A48-8FCB-4A7EB0113DB8}"/>
                </a:ext>
              </a:extLst>
            </p:cNvPr>
            <p:cNvSpPr/>
            <p:nvPr/>
          </p:nvSpPr>
          <p:spPr>
            <a:xfrm>
              <a:off x="5579087" y="4532312"/>
              <a:ext cx="484500" cy="390525"/>
            </a:xfrm>
            <a:custGeom>
              <a:avLst/>
              <a:gdLst>
                <a:gd name="connsiteX0" fmla="*/ 0 w 484500"/>
                <a:gd name="connsiteY0" fmla="*/ 0 h 390525"/>
                <a:gd name="connsiteX1" fmla="*/ 486430 w 484500"/>
                <a:gd name="connsiteY1" fmla="*/ 0 h 390525"/>
                <a:gd name="connsiteX2" fmla="*/ 486430 w 484500"/>
                <a:gd name="connsiteY2" fmla="*/ 390525 h 390525"/>
                <a:gd name="connsiteX3" fmla="*/ 0 w 484500"/>
                <a:gd name="connsiteY3" fmla="*/ 390525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4500" h="390525">
                  <a:moveTo>
                    <a:pt x="0" y="0"/>
                  </a:moveTo>
                  <a:lnTo>
                    <a:pt x="486430" y="0"/>
                  </a:lnTo>
                  <a:lnTo>
                    <a:pt x="486430" y="390525"/>
                  </a:lnTo>
                  <a:lnTo>
                    <a:pt x="0" y="390525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prstClr val="black"/>
                  </a:solidFill>
                </a:rPr>
                <a:t>Class</a:t>
              </a:r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D0F4BE51-283D-2A43-92C2-4DC7F5EA609E}"/>
                </a:ext>
              </a:extLst>
            </p:cNvPr>
            <p:cNvSpPr/>
            <p:nvPr/>
          </p:nvSpPr>
          <p:spPr>
            <a:xfrm>
              <a:off x="6829636" y="3665537"/>
              <a:ext cx="560500" cy="390525"/>
            </a:xfrm>
            <a:custGeom>
              <a:avLst/>
              <a:gdLst>
                <a:gd name="connsiteX0" fmla="*/ 520867 w 560500"/>
                <a:gd name="connsiteY0" fmla="*/ 0 h 390525"/>
                <a:gd name="connsiteX1" fmla="*/ 568367 w 560500"/>
                <a:gd name="connsiteY1" fmla="*/ 47625 h 390525"/>
                <a:gd name="connsiteX2" fmla="*/ 568367 w 560500"/>
                <a:gd name="connsiteY2" fmla="*/ 342900 h 390525"/>
                <a:gd name="connsiteX3" fmla="*/ 520867 w 560500"/>
                <a:gd name="connsiteY3" fmla="*/ 390525 h 390525"/>
                <a:gd name="connsiteX4" fmla="*/ 47500 w 560500"/>
                <a:gd name="connsiteY4" fmla="*/ 390525 h 390525"/>
                <a:gd name="connsiteX5" fmla="*/ 0 w 560500"/>
                <a:gd name="connsiteY5" fmla="*/ 342900 h 390525"/>
                <a:gd name="connsiteX6" fmla="*/ 0 w 560500"/>
                <a:gd name="connsiteY6" fmla="*/ 47625 h 390525"/>
                <a:gd name="connsiteX7" fmla="*/ 47500 w 560500"/>
                <a:gd name="connsiteY7" fmla="*/ 0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0500" h="390525">
                  <a:moveTo>
                    <a:pt x="520867" y="0"/>
                  </a:moveTo>
                  <a:cubicBezTo>
                    <a:pt x="547101" y="0"/>
                    <a:pt x="568367" y="21322"/>
                    <a:pt x="568367" y="47625"/>
                  </a:cubicBezTo>
                  <a:lnTo>
                    <a:pt x="568367" y="342900"/>
                  </a:lnTo>
                  <a:cubicBezTo>
                    <a:pt x="568367" y="369203"/>
                    <a:pt x="547101" y="390525"/>
                    <a:pt x="520867" y="390525"/>
                  </a:cubicBezTo>
                  <a:lnTo>
                    <a:pt x="47500" y="390525"/>
                  </a:lnTo>
                  <a:cubicBezTo>
                    <a:pt x="21266" y="390525"/>
                    <a:pt x="0" y="369203"/>
                    <a:pt x="0" y="342900"/>
                  </a:cubicBezTo>
                  <a:lnTo>
                    <a:pt x="0" y="47625"/>
                  </a:lnTo>
                  <a:cubicBezTo>
                    <a:pt x="0" y="21322"/>
                    <a:pt x="21266" y="0"/>
                    <a:pt x="47500" y="0"/>
                  </a:cubicBez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prstClr val="black"/>
                  </a:solidFill>
                </a:rPr>
                <a:t>Fusion</a:t>
              </a:r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3783F902-0ACC-0843-9DD8-12D492872F43}"/>
                </a:ext>
              </a:extLst>
            </p:cNvPr>
            <p:cNvSpPr/>
            <p:nvPr/>
          </p:nvSpPr>
          <p:spPr>
            <a:xfrm>
              <a:off x="6773526" y="4532312"/>
              <a:ext cx="674500" cy="390525"/>
            </a:xfrm>
            <a:custGeom>
              <a:avLst/>
              <a:gdLst>
                <a:gd name="connsiteX0" fmla="*/ 633086 w 674500"/>
                <a:gd name="connsiteY0" fmla="*/ 0 h 390525"/>
                <a:gd name="connsiteX1" fmla="*/ 680586 w 674500"/>
                <a:gd name="connsiteY1" fmla="*/ 47625 h 390525"/>
                <a:gd name="connsiteX2" fmla="*/ 680586 w 674500"/>
                <a:gd name="connsiteY2" fmla="*/ 342900 h 390525"/>
                <a:gd name="connsiteX3" fmla="*/ 633086 w 674500"/>
                <a:gd name="connsiteY3" fmla="*/ 390525 h 390525"/>
                <a:gd name="connsiteX4" fmla="*/ 47500 w 674500"/>
                <a:gd name="connsiteY4" fmla="*/ 390525 h 390525"/>
                <a:gd name="connsiteX5" fmla="*/ 0 w 674500"/>
                <a:gd name="connsiteY5" fmla="*/ 342900 h 390525"/>
                <a:gd name="connsiteX6" fmla="*/ 0 w 674500"/>
                <a:gd name="connsiteY6" fmla="*/ 47625 h 390525"/>
                <a:gd name="connsiteX7" fmla="*/ 47500 w 674500"/>
                <a:gd name="connsiteY7" fmla="*/ 0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4500" h="390525">
                  <a:moveTo>
                    <a:pt x="633086" y="0"/>
                  </a:moveTo>
                  <a:cubicBezTo>
                    <a:pt x="659320" y="0"/>
                    <a:pt x="680586" y="21322"/>
                    <a:pt x="680586" y="47625"/>
                  </a:cubicBezTo>
                  <a:lnTo>
                    <a:pt x="680586" y="342900"/>
                  </a:lnTo>
                  <a:cubicBezTo>
                    <a:pt x="680586" y="369203"/>
                    <a:pt x="659320" y="390525"/>
                    <a:pt x="633086" y="390525"/>
                  </a:cubicBezTo>
                  <a:lnTo>
                    <a:pt x="47500" y="390525"/>
                  </a:lnTo>
                  <a:cubicBezTo>
                    <a:pt x="21266" y="390525"/>
                    <a:pt x="0" y="369203"/>
                    <a:pt x="0" y="342900"/>
                  </a:cubicBezTo>
                  <a:lnTo>
                    <a:pt x="0" y="47625"/>
                  </a:lnTo>
                  <a:cubicBezTo>
                    <a:pt x="0" y="21322"/>
                    <a:pt x="21266" y="0"/>
                    <a:pt x="47500" y="0"/>
                  </a:cubicBez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prstClr val="black"/>
                  </a:solidFill>
                </a:rPr>
                <a:t>Coloring</a:t>
              </a:r>
            </a:p>
            <a:p>
              <a:r>
                <a:rPr lang="en-US" sz="900" dirty="0">
                  <a:solidFill>
                    <a:prstClr val="black"/>
                  </a:solidFill>
                </a:rPr>
                <a:t>Network</a:t>
              </a:r>
              <a:endParaRPr lang="en-US" dirty="0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83C46521-4BE7-3F43-AC9C-102B6B7B65EA}"/>
                </a:ext>
              </a:extLst>
            </p:cNvPr>
            <p:cNvSpPr/>
            <p:nvPr/>
          </p:nvSpPr>
          <p:spPr>
            <a:xfrm>
              <a:off x="6862144" y="5399087"/>
              <a:ext cx="494000" cy="390525"/>
            </a:xfrm>
            <a:custGeom>
              <a:avLst/>
              <a:gdLst>
                <a:gd name="connsiteX0" fmla="*/ 0 w 494000"/>
                <a:gd name="connsiteY0" fmla="*/ 0 h 390525"/>
                <a:gd name="connsiteX1" fmla="*/ 503352 w 494000"/>
                <a:gd name="connsiteY1" fmla="*/ 0 h 390525"/>
                <a:gd name="connsiteX2" fmla="*/ 503352 w 494000"/>
                <a:gd name="connsiteY2" fmla="*/ 390525 h 390525"/>
                <a:gd name="connsiteX3" fmla="*/ 0 w 494000"/>
                <a:gd name="connsiteY3" fmla="*/ 390525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4000" h="390525">
                  <a:moveTo>
                    <a:pt x="0" y="0"/>
                  </a:moveTo>
                  <a:lnTo>
                    <a:pt x="503352" y="0"/>
                  </a:lnTo>
                  <a:lnTo>
                    <a:pt x="503352" y="390525"/>
                  </a:lnTo>
                  <a:lnTo>
                    <a:pt x="0" y="390525"/>
                  </a:lnTo>
                  <a:close/>
                </a:path>
              </a:pathLst>
            </a:cu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900" dirty="0">
                  <a:solidFill>
                    <a:prstClr val="black"/>
                  </a:solidFill>
                </a:rPr>
                <a:t>Color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15349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3887-24D5-284B-889A-5119CA405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pic>
        <p:nvPicPr>
          <p:cNvPr id="4" name="Picture 3" descr="A black and white photo of an old building&#10;&#10;Description automatically generated">
            <a:extLst>
              <a:ext uri="{FF2B5EF4-FFF2-40B4-BE49-F238E27FC236}">
                <a16:creationId xmlns:a16="http://schemas.microsoft.com/office/drawing/2014/main" id="{D34DB193-7BFE-6A4A-A2E8-7264F8BC1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9256" y="380999"/>
            <a:ext cx="1886857" cy="1886857"/>
          </a:xfrm>
          <a:prstGeom prst="rect">
            <a:avLst/>
          </a:prstGeom>
        </p:spPr>
      </p:pic>
      <p:pic>
        <p:nvPicPr>
          <p:cNvPr id="6" name="Picture 5" descr="A picture containing grass&#10;&#10;Description automatically generated">
            <a:extLst>
              <a:ext uri="{FF2B5EF4-FFF2-40B4-BE49-F238E27FC236}">
                <a16:creationId xmlns:a16="http://schemas.microsoft.com/office/drawing/2014/main" id="{CF6C2D7F-A89D-BF4E-9C7B-A86117CDC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9256" y="2483062"/>
            <a:ext cx="1891876" cy="1891876"/>
          </a:xfrm>
          <a:prstGeom prst="rect">
            <a:avLst/>
          </a:prstGeom>
        </p:spPr>
      </p:pic>
      <p:pic>
        <p:nvPicPr>
          <p:cNvPr id="8" name="Picture 7" descr="A group of people standing in front of a building&#10;&#10;Description automatically generated">
            <a:extLst>
              <a:ext uri="{FF2B5EF4-FFF2-40B4-BE49-F238E27FC236}">
                <a16:creationId xmlns:a16="http://schemas.microsoft.com/office/drawing/2014/main" id="{0DC7EA0F-BB38-7E4E-B08C-F1CF0C1CBE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9257" y="4585124"/>
            <a:ext cx="1891876" cy="189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44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27DB7D-DF81-164A-8735-4BD7610C3EAF}"/>
              </a:ext>
            </a:extLst>
          </p:cNvPr>
          <p:cNvSpPr txBox="1"/>
          <p:nvPr/>
        </p:nvSpPr>
        <p:spPr>
          <a:xfrm>
            <a:off x="2322286" y="3280229"/>
            <a:ext cx="26561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80402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C7873-EC51-C540-B308-6F1A7FCB1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6ADD6-A845-AE44-9B3A-58BCEBEEF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additional details</a:t>
            </a:r>
          </a:p>
        </p:txBody>
      </p:sp>
    </p:spTree>
    <p:extLst>
      <p:ext uri="{BB962C8B-B14F-4D97-AF65-F5344CB8AC3E}">
        <p14:creationId xmlns:p14="http://schemas.microsoft.com/office/powerpoint/2010/main" val="418611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DF17F8-B414-5244-A876-C06173EB5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InceptionResnet-V2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1C8784-6194-804E-B69C-793C46FF1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Convolution Operations in the Network</a:t>
            </a:r>
          </a:p>
        </p:txBody>
      </p:sp>
      <p:pic>
        <p:nvPicPr>
          <p:cNvPr id="10" name="Picture 9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7AB8C88B-EFA4-7242-B09E-0AC97A716F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955" b="19375"/>
          <a:stretch/>
        </p:blipFill>
        <p:spPr>
          <a:xfrm>
            <a:off x="5585524" y="0"/>
            <a:ext cx="3558476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422153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FF5A83-1E38-E944-BC19-270B2D4D4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ResNet-50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75810-FE5F-9C44-93F8-1C308F189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Convolution Operations in the Network</a:t>
            </a: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F8A015-6D19-EF4E-B5B5-A7BC2C4C40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619"/>
          <a:stretch/>
        </p:blipFill>
        <p:spPr>
          <a:xfrm>
            <a:off x="6348300" y="0"/>
            <a:ext cx="27957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54160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FF5A83-1E38-E944-BC19-270B2D4D4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Inception-V3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75810-FE5F-9C44-93F8-1C308F189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Convolution Operations in the Network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17C43EE-BEBB-B344-8303-B9E28D28D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426" y="0"/>
            <a:ext cx="3619574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169054722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99</Words>
  <Application>Microsoft Macintosh PowerPoint</Application>
  <PresentationFormat>On-screen Show (4:3)</PresentationFormat>
  <Paragraphs>39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 Light</vt:lpstr>
      <vt:lpstr>Rockwell</vt:lpstr>
      <vt:lpstr>Wingdings</vt:lpstr>
      <vt:lpstr>Atlas</vt:lpstr>
      <vt:lpstr>Image Coloring</vt:lpstr>
      <vt:lpstr>Places-365 Dataset</vt:lpstr>
      <vt:lpstr>Network</vt:lpstr>
      <vt:lpstr>Process</vt:lpstr>
      <vt:lpstr>PowerPoint Presentation</vt:lpstr>
      <vt:lpstr>Appendix</vt:lpstr>
      <vt:lpstr>InceptionResnet-V2</vt:lpstr>
      <vt:lpstr>ResNet-50</vt:lpstr>
      <vt:lpstr>Inception-V3</vt:lpstr>
      <vt:lpstr>Xception</vt:lpstr>
      <vt:lpstr>VGG 19</vt:lpstr>
      <vt:lpstr>DenseNet-121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Coloring</dc:title>
  <dc:creator>Aman Chauhan</dc:creator>
  <cp:lastModifiedBy>Aman Chauhan</cp:lastModifiedBy>
  <cp:revision>2</cp:revision>
  <dcterms:created xsi:type="dcterms:W3CDTF">2019-03-08T06:51:42Z</dcterms:created>
  <dcterms:modified xsi:type="dcterms:W3CDTF">2019-03-08T07:19:07Z</dcterms:modified>
</cp:coreProperties>
</file>